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5" r:id="rId3"/>
    <p:sldId id="262" r:id="rId4"/>
    <p:sldId id="263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958" userDrawn="1">
          <p15:clr>
            <a:srgbClr val="A4A3A4"/>
          </p15:clr>
        </p15:guide>
        <p15:guide id="4" pos="272" userDrawn="1">
          <p15:clr>
            <a:srgbClr val="A4A3A4"/>
          </p15:clr>
        </p15:guide>
        <p15:guide id="5" orient="horz" pos="3748" userDrawn="1">
          <p15:clr>
            <a:srgbClr val="A4A3A4"/>
          </p15:clr>
        </p15:guide>
        <p15:guide id="6" pos="4921" userDrawn="1">
          <p15:clr>
            <a:srgbClr val="A4A3A4"/>
          </p15:clr>
        </p15:guide>
        <p15:guide id="7" pos="839" userDrawn="1">
          <p15:clr>
            <a:srgbClr val="A4A3A4"/>
          </p15:clr>
        </p15:guide>
        <p15:guide id="8" orient="horz" pos="1139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  <p:guide orient="horz" pos="958"/>
        <p:guide pos="272"/>
        <p:guide orient="horz" pos="3748"/>
        <p:guide pos="4921"/>
        <p:guide pos="839"/>
        <p:guide orient="horz" pos="1139"/>
        <p:guide orient="horz" pos="12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EC068-E331-4882-ABB6-28828F28ED3E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C989F-A71D-41FB-A56B-6AF0974D54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43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7BC377-0ADA-48B5-B158-355DA1FDA368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554A14-B6DD-47E8-9E5A-9DC273C2D15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736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402F5F-D111-47D3-AE77-7B8BB7B8E0DF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29D1F1-7239-46F2-AF23-BA0019A1750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4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8089D0-2D69-4521-8432-50AA3371F265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3B4218-1E0B-4BF0-8F57-63AF93B51F4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32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C85BFD-73E9-4D11-BB17-EFE597E9A33E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D41A5E-7677-43A3-92DE-92C9D727DF3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6759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6A8C8D-CE09-41B7-B69F-A969E27BC405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638833-59B0-4785-B566-30356F3A842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38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F04250-20D0-476E-A367-DC080656F40F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37B016-9C4A-4AAF-9FE9-5FA73671F35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41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74898-82D2-4AC2-8FBF-EA07245EFFC3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D3240E-11D3-4F7E-AC9D-B5FEE2F9A3D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57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5AFB1A-879F-4593-AFEB-448BE74412F2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8B8DE2-C249-49D2-9F40-2BF58FF160B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27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0C521-86D8-4D35-8BD9-0B3D0DB2D560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8C1E05-FEA2-4B29-A59B-D40CD4D3F6B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38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CC2152-F024-4D92-B4C2-8AB26DB121E4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34A00B-879B-467D-9752-5DE020E00A7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89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26957C-13CA-4F2E-9CD2-C78325007BF0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F14D5-027D-4A87-BFE0-EE34039EDE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6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74EC58BE-36CD-47C4-A761-6A51A9FD6FD4}" type="datetime1">
              <a:rPr lang="de-DE"/>
              <a:pPr lvl="0"/>
              <a:t>07.10.2019</a:t>
            </a:fld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7B25F4E9-51A0-4FA8-8A01-8FA7C1128FB7}" type="slidenum"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1450" y="185742"/>
            <a:ext cx="8654421" cy="862014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entury Gothic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entury Gothic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entury Gothic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entury Gothic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entury Gothic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ore-events.de/publicgalle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tore-events.de/event/56/swop-bal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23850" y="1152525"/>
            <a:ext cx="8496300" cy="52435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Der CORPORATE STOREVENTS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+mn-cs"/>
            </a:endParaRP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STOREVENTS ist eine Entwicklung von FORTENBACHER ERLEBNISWELTEN, die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IdeenManufaktur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 mit Sitz in Hamburg.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/>
            </a:r>
            <a:b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Neben Firmenveranstaltungen inszenieren wir seit über 15 Jahren Events in vielen Märkten: Markteröffnungen, Jubiläen und natürlich sämtliche Events rund ums Jahr (Ostern, Muttertag, 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Helloween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, Fußball WMs etc.). 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All diese Erfahrungen haben wir nun gebündelt und präsentieren Ihnen diese auf STOREVENTS. 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Sie haben zwar die Qual der Wahl aber die Sicherheit: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/>
            </a:r>
            <a:b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1. 100% geprüft – Wir verstehen, wie Ihr Markt tickt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2. Professionelles Handling &amp; Zeitmanagement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3. Wir fördern Ihren Umsatz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4. Wir behindern Ihre Arbeit nicht, sondern organisieren alles. Von A-Z.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endParaRPr lang="de-DE" sz="5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+mn-cs"/>
            </a:endParaRP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Unkompliziert können sie nun sinnstiftende, innovative, kulinarische und kommunikative Erlebniswelten mit wenigen Klicks buchen.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/>
            </a:r>
            <a:b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Wir werden Sie mit Erlebnissen in ihrem Markt überraschen, die Sie so noch nicht gesehen und erlebt haben. Klicken Sie sich doch einfach durch unsere 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  <a:hlinkClick r:id="rId2"/>
              </a:rPr>
              <a:t>Video Galerie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 und Sie bekommen einen ersten Eindruck unserer Arbeit.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/>
            </a:r>
            <a:br>
              <a:rPr lang="de-DE" sz="5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Alle Veranstaltungen können separat gebucht werden – eine professionelle telefonische oder auch persönliche Beratung ist selbstverständlich – und gerne stricken wir mit Ihnen das richtige Kleid für Ihren Event.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+mn-cs"/>
              </a:rPr>
              <a:t>Denn egal ob Ihr Markt sehr groß oder sehr klein ist – wir finden genau das Richtige für Sie – immer eine Aktion, die nachhaltig ist und die Ihnen und ihren Kunden im Herzen und im Kopf bleibt.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85321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445" y="1172589"/>
            <a:ext cx="8229600" cy="691480"/>
          </a:xfrm>
        </p:spPr>
        <p:txBody>
          <a:bodyPr/>
          <a:lstStyle/>
          <a:p>
            <a:pPr algn="l" fontAlgn="base"/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SWOP BALLS</a:t>
            </a:r>
            <a:b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DER ULTIMATIVE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SPAß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FÜR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GROß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UND KLEIN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8020" y="1931808"/>
            <a:ext cx="8229600" cy="442535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Der SWOP BALL ist für draußen und drinnen geeignet. Saugt sich an allen glatten Oberflächen fest.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Ob an Fenstern, Türen, Fliesen finden Sie Ihr Ziel im Trefferglück.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Ein Give Away, das Spaß macht und auch von allen - ohne FOODART - gespielt werden kann.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  <a:hlinkClick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http://www.store-events.de/event/56/swop-balls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endParaRPr lang="de-DE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sz="1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sz="1200" dirty="0">
              <a:latin typeface="Century Gothic" panose="020B0502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286000" y="3212976"/>
            <a:ext cx="4446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de-DE" dirty="0">
                <a:solidFill>
                  <a:srgbClr val="F5F7FA"/>
                </a:solidFill>
                <a:latin typeface="storeevents"/>
              </a:rPr>
              <a:t>Herzliche Seifenblasen</a:t>
            </a:r>
          </a:p>
          <a:p>
            <a:pPr fontAlgn="base"/>
            <a:r>
              <a:rPr lang="de-DE" dirty="0">
                <a:solidFill>
                  <a:srgbClr val="F5F7FA"/>
                </a:solidFill>
                <a:latin typeface="storeevents"/>
              </a:rPr>
              <a:t>Von wegen Pustekuchen</a:t>
            </a:r>
            <a:endParaRPr lang="de-DE" b="0" i="0" dirty="0">
              <a:solidFill>
                <a:srgbClr val="F5F7FA"/>
              </a:solidFill>
              <a:effectLst/>
              <a:latin typeface="storeevents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l="18745" b="-3146"/>
          <a:stretch/>
        </p:blipFill>
        <p:spPr>
          <a:xfrm>
            <a:off x="488747" y="4149950"/>
            <a:ext cx="816650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9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105275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/>
              <a:buNone/>
              <a:defRPr/>
            </a:pPr>
            <a:r>
              <a:rPr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Wir stehen für erlebnisreiche Live-Kommunikation </a:t>
            </a:r>
          </a:p>
          <a:p>
            <a:pPr marL="0" indent="0" algn="ctr" fontAlgn="auto">
              <a:spcAft>
                <a:spcPts val="0"/>
              </a:spcAft>
              <a:buFont typeface="Arial" pitchFamily="34"/>
              <a:buNone/>
              <a:defRPr/>
            </a:pPr>
            <a:endParaRPr sz="6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/>
              <a:buNone/>
              <a:defRPr/>
            </a:pPr>
            <a:r>
              <a: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nach der Prämisse: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/>
              <a:buNone/>
              <a:defRPr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/>
              <a:buNone/>
              <a:defRPr/>
            </a:pP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altLang="de-DE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alt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Wann haben Sie das letzte Mal, </a:t>
            </a: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alt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etwas zum ersten Mal </a:t>
            </a: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alt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erlebt?</a:t>
            </a:r>
          </a:p>
        </p:txBody>
      </p:sp>
    </p:spTree>
    <p:extLst>
      <p:ext uri="{BB962C8B-B14F-4D97-AF65-F5344CB8AC3E}">
        <p14:creationId xmlns:p14="http://schemas.microsoft.com/office/powerpoint/2010/main" val="25185561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Untertitel 2"/>
          <p:cNvSpPr txBox="1">
            <a:spLocks noGrp="1"/>
          </p:cNvSpPr>
          <p:nvPr>
            <p:ph type="subTitle" idx="1"/>
          </p:nvPr>
        </p:nvSpPr>
        <p:spPr>
          <a:xfrm>
            <a:off x="685800" y="1196975"/>
            <a:ext cx="7772400" cy="4703763"/>
          </a:xfrm>
        </p:spPr>
        <p:txBody>
          <a:bodyPr anchorCtr="0"/>
          <a:lstStyle/>
          <a:p>
            <a:pPr algn="l">
              <a:lnSpc>
                <a:spcPct val="60000"/>
              </a:lnSpc>
            </a:pPr>
            <a:endParaRPr altLang="de-DE" sz="1100" b="1" dirty="0">
              <a:solidFill>
                <a:srgbClr val="404040"/>
              </a:solidFill>
              <a:latin typeface="Century Gothic" pitchFamily="34" charset="0"/>
            </a:endParaRPr>
          </a:p>
          <a:p>
            <a:pPr algn="l">
              <a:lnSpc>
                <a:spcPct val="60000"/>
              </a:lnSpc>
            </a:pPr>
            <a:r>
              <a:rPr altLang="de-DE" dirty="0">
                <a:solidFill>
                  <a:srgbClr val="595959"/>
                </a:solidFill>
                <a:latin typeface="Century Gothic" pitchFamily="34" charset="0"/>
              </a:rPr>
              <a:t>Kontakt</a:t>
            </a:r>
          </a:p>
          <a:p>
            <a:pPr algn="l">
              <a:lnSpc>
                <a:spcPct val="60000"/>
              </a:lnSpc>
            </a:pPr>
            <a:endParaRPr altLang="de-DE" sz="1100" b="1" dirty="0">
              <a:solidFill>
                <a:srgbClr val="404040"/>
              </a:solidFill>
              <a:latin typeface="Century Gothic" pitchFamily="34" charset="0"/>
            </a:endParaRPr>
          </a:p>
          <a:p>
            <a:pPr algn="l">
              <a:lnSpc>
                <a:spcPct val="60000"/>
              </a:lnSpc>
            </a:pPr>
            <a:r>
              <a:rPr altLang="de-DE" sz="1300" b="1" dirty="0">
                <a:solidFill>
                  <a:srgbClr val="404040"/>
                </a:solidFill>
                <a:latin typeface="Century Gothic" pitchFamily="34" charset="0"/>
              </a:rPr>
              <a:t>FORTENBACHER ERLEBNISWELTEN </a:t>
            </a: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GmbH 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Abteilung STOREVENTS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Lohmühlenstraße 1 20099 Hamburg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T (040) 35 72 58-0 F (040) 35 72 58-58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mail@fortenbacher.net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www.fortenbacher.net</a:t>
            </a:r>
          </a:p>
          <a:p>
            <a:pPr algn="l">
              <a:lnSpc>
                <a:spcPct val="60000"/>
              </a:lnSpc>
            </a:pPr>
            <a:r>
              <a:rPr altLang="de-DE" sz="1300" dirty="0">
                <a:solidFill>
                  <a:srgbClr val="404040"/>
                </a:solidFill>
                <a:latin typeface="Century Gothic" pitchFamily="34" charset="0"/>
              </a:rPr>
              <a:t>www.store-events.de</a:t>
            </a:r>
          </a:p>
          <a:p>
            <a:pPr algn="l">
              <a:lnSpc>
                <a:spcPct val="60000"/>
              </a:lnSpc>
            </a:pPr>
            <a:r>
              <a:rPr lang="de-DE" altLang="de-DE" sz="1300" dirty="0">
                <a:solidFill>
                  <a:srgbClr val="404040"/>
                </a:solidFill>
                <a:latin typeface="Century Gothic" pitchFamily="34" charset="0"/>
              </a:rPr>
              <a:t>www.diewandelbar.com</a:t>
            </a:r>
            <a:endParaRPr altLang="de-DE" sz="1300" dirty="0">
              <a:solidFill>
                <a:srgbClr val="404040"/>
              </a:solidFill>
              <a:latin typeface="Century Gothic" pitchFamily="34" charset="0"/>
            </a:endParaRPr>
          </a:p>
          <a:p>
            <a:pPr algn="l">
              <a:lnSpc>
                <a:spcPct val="60000"/>
              </a:lnSpc>
            </a:pPr>
            <a:endParaRPr altLang="de-DE" sz="1100" dirty="0">
              <a:solidFill>
                <a:srgbClr val="404040"/>
              </a:solidFill>
              <a:latin typeface="Century Gothic" pitchFamily="34" charset="0"/>
            </a:endParaRPr>
          </a:p>
          <a:p>
            <a:pPr algn="l">
              <a:lnSpc>
                <a:spcPct val="60000"/>
              </a:lnSpc>
            </a:pPr>
            <a:r>
              <a:rPr altLang="de-DE" sz="1900" dirty="0">
                <a:solidFill>
                  <a:srgbClr val="404040"/>
                </a:solidFill>
                <a:latin typeface="Century Gothic" pitchFamily="34" charset="0"/>
              </a:rPr>
              <a:t>Copyright</a:t>
            </a:r>
          </a:p>
          <a:p>
            <a:pPr algn="l">
              <a:lnSpc>
                <a:spcPct val="60000"/>
              </a:lnSpc>
            </a:pPr>
            <a:endParaRPr altLang="de-DE" sz="1100" dirty="0">
              <a:solidFill>
                <a:srgbClr val="404040"/>
              </a:solidFill>
              <a:latin typeface="Century Gothic" pitchFamily="34" charset="0"/>
            </a:endParaRPr>
          </a:p>
          <a:p>
            <a:pPr algn="l">
              <a:lnSpc>
                <a:spcPct val="60000"/>
              </a:lnSpc>
            </a:pPr>
            <a:r>
              <a:rPr altLang="de-DE" sz="1100" dirty="0">
                <a:solidFill>
                  <a:srgbClr val="404040"/>
                </a:solidFill>
                <a:latin typeface="Century Gothic" pitchFamily="34" charset="0"/>
              </a:rPr>
              <a:t>©  	Diese von FORTENBACHER erstellte Ausarbeitung ist ausschließlich für den </a:t>
            </a:r>
          </a:p>
          <a:p>
            <a:pPr algn="l">
              <a:lnSpc>
                <a:spcPct val="60000"/>
              </a:lnSpc>
            </a:pPr>
            <a:r>
              <a:rPr altLang="de-DE" sz="1100" dirty="0">
                <a:solidFill>
                  <a:srgbClr val="404040"/>
                </a:solidFill>
                <a:latin typeface="Century Gothic" pitchFamily="34" charset="0"/>
              </a:rPr>
              <a:t>	Auftraggeber bestimmt. Sie bleibt Eigentum der Agentur. 	</a:t>
            </a:r>
          </a:p>
          <a:p>
            <a:pPr algn="l">
              <a:lnSpc>
                <a:spcPct val="60000"/>
              </a:lnSpc>
            </a:pPr>
            <a:r>
              <a:rPr altLang="de-DE" sz="1100" dirty="0">
                <a:solidFill>
                  <a:srgbClr val="404040"/>
                </a:solidFill>
                <a:latin typeface="Century Gothic" pitchFamily="34" charset="0"/>
              </a:rPr>
              <a:t>	Verarbeitung, Verwertung, Vervielfältigung und erwerbsmäßige Verbreitung</a:t>
            </a:r>
          </a:p>
          <a:p>
            <a:pPr algn="l">
              <a:lnSpc>
                <a:spcPct val="60000"/>
              </a:lnSpc>
            </a:pPr>
            <a:r>
              <a:rPr altLang="de-DE" sz="1100" dirty="0">
                <a:solidFill>
                  <a:srgbClr val="404040"/>
                </a:solidFill>
                <a:latin typeface="Century Gothic" pitchFamily="34" charset="0"/>
              </a:rPr>
              <a:t>	ist nur mit Einverständnis der Agentur als Urheberin zulässig. Die Ausführung</a:t>
            </a:r>
          </a:p>
          <a:p>
            <a:pPr algn="l">
              <a:lnSpc>
                <a:spcPct val="60000"/>
              </a:lnSpc>
            </a:pPr>
            <a:r>
              <a:rPr altLang="de-DE" sz="1100" dirty="0">
                <a:solidFill>
                  <a:srgbClr val="404040"/>
                </a:solidFill>
                <a:latin typeface="Century Gothic" pitchFamily="34" charset="0"/>
              </a:rPr>
              <a:t>	der Entwurfsarbeiten ist allein der Agentur vorbehalten. </a:t>
            </a:r>
          </a:p>
          <a:p>
            <a:pPr>
              <a:lnSpc>
                <a:spcPct val="60000"/>
              </a:lnSpc>
            </a:pPr>
            <a:endParaRPr altLang="de-DE" sz="1600" dirty="0">
              <a:solidFill>
                <a:srgbClr val="404040"/>
              </a:solidFill>
              <a:latin typeface="Calibri" pitchFamily="34" charset="0"/>
            </a:endParaRPr>
          </a:p>
        </p:txBody>
      </p:sp>
      <p:pic>
        <p:nvPicPr>
          <p:cNvPr id="4" name="Picture 3" descr="\\192.168.1.10\Agentur\07_Folder\01_Neue Logos\Mit HErz\Grafik Herz mit Lautsprecher und Q_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453" y="1913495"/>
            <a:ext cx="1333669" cy="112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erz 1"/>
          <p:cNvSpPr/>
          <p:nvPr/>
        </p:nvSpPr>
        <p:spPr>
          <a:xfrm>
            <a:off x="7155711" y="2243471"/>
            <a:ext cx="520995" cy="499729"/>
          </a:xfrm>
          <a:prstGeom prst="heart">
            <a:avLst/>
          </a:prstGeom>
          <a:solidFill>
            <a:srgbClr val="8F8F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83224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132</Words>
  <Application>Microsoft Office PowerPoint</Application>
  <PresentationFormat>Bildschirmpräsentation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storeevents</vt:lpstr>
      <vt:lpstr>Office Theme</vt:lpstr>
      <vt:lpstr>PowerPoint-Präsentation</vt:lpstr>
      <vt:lpstr>SWOP BALLS DER ULTIMATIVE SPAß FÜR GROß UND KLEIN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FB001</dc:creator>
  <cp:lastModifiedBy>FB001</cp:lastModifiedBy>
  <cp:revision>13</cp:revision>
  <dcterms:created xsi:type="dcterms:W3CDTF">2019-09-17T11:52:47Z</dcterms:created>
  <dcterms:modified xsi:type="dcterms:W3CDTF">2019-10-07T11:37:34Z</dcterms:modified>
</cp:coreProperties>
</file>